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2325" y="0"/>
            <a:ext cx="1223432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3"/>
          <p:cNvSpPr txBox="1">
            <a:spLocks noGrp="1"/>
          </p:cNvSpPr>
          <p:nvPr>
            <p:ph type="ftr" idx="11"/>
          </p:nvPr>
        </p:nvSpPr>
        <p:spPr>
          <a:xfrm>
            <a:off x="1524000" y="6230983"/>
            <a:ext cx="9143999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400" b="1" i="1">
                <a:solidFill>
                  <a:srgbClr val="222A35"/>
                </a:solidFill>
              </a:rPr>
              <a:t>Trabajando por la democracia y haciendo que la democracia dé resultados</a:t>
            </a:r>
            <a:endParaRPr sz="1400" b="1" i="1">
              <a:solidFill>
                <a:srgbClr val="222A35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4"/>
          <p:cNvSpPr txBox="1">
            <a:spLocks noGrp="1"/>
          </p:cNvSpPr>
          <p:nvPr>
            <p:ph type="ftr" idx="11"/>
          </p:nvPr>
        </p:nvSpPr>
        <p:spPr>
          <a:xfrm>
            <a:off x="1524000" y="6230983"/>
            <a:ext cx="9143999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400" b="1" i="1">
                <a:solidFill>
                  <a:srgbClr val="222A35"/>
                </a:solidFill>
              </a:rPr>
              <a:t>Trabajando por la democracia y haciendo que la democracia dé resultados</a:t>
            </a:r>
            <a:endParaRPr sz="1400" b="1" i="1">
              <a:solidFill>
                <a:srgbClr val="222A35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6"/>
          <p:cNvSpPr txBox="1">
            <a:spLocks noGrp="1"/>
          </p:cNvSpPr>
          <p:nvPr>
            <p:ph type="ftr" idx="11"/>
          </p:nvPr>
        </p:nvSpPr>
        <p:spPr>
          <a:xfrm>
            <a:off x="1524000" y="6230983"/>
            <a:ext cx="9143999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1">
                <a:solidFill>
                  <a:srgbClr val="222A35"/>
                </a:solidFill>
              </a:rPr>
              <a:t>Working for Democracy and Making Democracy Work</a:t>
            </a:r>
            <a:endParaRPr sz="1400" b="1" i="1">
              <a:solidFill>
                <a:srgbClr val="222A35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7"/>
          <p:cNvSpPr txBox="1">
            <a:spLocks noGrp="1"/>
          </p:cNvSpPr>
          <p:nvPr>
            <p:ph type="ftr" idx="11"/>
          </p:nvPr>
        </p:nvSpPr>
        <p:spPr>
          <a:xfrm>
            <a:off x="1524000" y="6283235"/>
            <a:ext cx="9143999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400" b="1" i="1">
                <a:solidFill>
                  <a:srgbClr val="222A35"/>
                </a:solidFill>
              </a:rPr>
              <a:t>Trabajando por la democracia y haciendo que la democracia dé resultados</a:t>
            </a:r>
            <a:endParaRPr sz="1400" b="1" i="1">
              <a:solidFill>
                <a:srgbClr val="222A35"/>
              </a:solidFill>
            </a:endParaRPr>
          </a:p>
        </p:txBody>
      </p:sp>
      <p:pic>
        <p:nvPicPr>
          <p:cNvPr id="170" name="Google Shape;170;p27"/>
          <p:cNvPicPr preferRelativeResize="0"/>
          <p:nvPr/>
        </p:nvPicPr>
        <p:blipFill rotWithShape="1">
          <a:blip r:embed="rId4">
            <a:alphaModFix/>
          </a:blip>
          <a:srcRect b="55012"/>
          <a:stretch/>
        </p:blipFill>
        <p:spPr>
          <a:xfrm>
            <a:off x="9039770" y="247303"/>
            <a:ext cx="2102848" cy="7324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4"/>
          <p:cNvPicPr preferRelativeResize="0"/>
          <p:nvPr/>
        </p:nvPicPr>
        <p:blipFill rotWithShape="1">
          <a:blip r:embed="rId4">
            <a:alphaModFix/>
          </a:blip>
          <a:srcRect b="55012"/>
          <a:stretch/>
        </p:blipFill>
        <p:spPr>
          <a:xfrm>
            <a:off x="9039770" y="247303"/>
            <a:ext cx="2102848" cy="7324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5"/>
          <p:cNvSpPr txBox="1">
            <a:spLocks noGrp="1"/>
          </p:cNvSpPr>
          <p:nvPr>
            <p:ph type="ftr" idx="11"/>
          </p:nvPr>
        </p:nvSpPr>
        <p:spPr>
          <a:xfrm>
            <a:off x="1524000" y="6230983"/>
            <a:ext cx="9143999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1">
                <a:solidFill>
                  <a:srgbClr val="222A35"/>
                </a:solidFill>
              </a:rPr>
              <a:t>Trabajando por la democracia y haciendo que la democracia dé resultados</a:t>
            </a:r>
            <a:endParaRPr sz="1400" b="1" i="1">
              <a:solidFill>
                <a:srgbClr val="222A35"/>
              </a:solidFill>
            </a:endParaRPr>
          </a:p>
        </p:txBody>
      </p:sp>
      <p:pic>
        <p:nvPicPr>
          <p:cNvPr id="97" name="Google Shape;97;p15"/>
          <p:cNvPicPr preferRelativeResize="0"/>
          <p:nvPr/>
        </p:nvPicPr>
        <p:blipFill rotWithShape="1">
          <a:blip r:embed="rId4">
            <a:alphaModFix/>
          </a:blip>
          <a:srcRect b="55012"/>
          <a:stretch/>
        </p:blipFill>
        <p:spPr>
          <a:xfrm>
            <a:off x="9274902" y="168925"/>
            <a:ext cx="2102848" cy="7324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6"/>
          <p:cNvSpPr txBox="1">
            <a:spLocks noGrp="1"/>
          </p:cNvSpPr>
          <p:nvPr>
            <p:ph type="ftr" idx="11"/>
          </p:nvPr>
        </p:nvSpPr>
        <p:spPr>
          <a:xfrm>
            <a:off x="1524000" y="6230983"/>
            <a:ext cx="9143999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400" b="1" i="1">
                <a:solidFill>
                  <a:srgbClr val="222A35"/>
                </a:solidFill>
              </a:rPr>
              <a:t>Trabajando por la democracia y haciendo que la democracia dé resultados</a:t>
            </a:r>
            <a:endParaRPr sz="1400" b="1" i="1">
              <a:solidFill>
                <a:srgbClr val="222A35"/>
              </a:solidFill>
            </a:endParaRPr>
          </a:p>
        </p:txBody>
      </p:sp>
      <p:pic>
        <p:nvPicPr>
          <p:cNvPr id="104" name="Google Shape;104;p16"/>
          <p:cNvPicPr preferRelativeResize="0"/>
          <p:nvPr/>
        </p:nvPicPr>
        <p:blipFill rotWithShape="1">
          <a:blip r:embed="rId4">
            <a:alphaModFix/>
          </a:blip>
          <a:srcRect b="55012"/>
          <a:stretch/>
        </p:blipFill>
        <p:spPr>
          <a:xfrm>
            <a:off x="9274902" y="168925"/>
            <a:ext cx="2102848" cy="7324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7"/>
          <p:cNvSpPr txBox="1">
            <a:spLocks noGrp="1"/>
          </p:cNvSpPr>
          <p:nvPr>
            <p:ph type="ftr" idx="11"/>
          </p:nvPr>
        </p:nvSpPr>
        <p:spPr>
          <a:xfrm>
            <a:off x="1524000" y="6230983"/>
            <a:ext cx="9143999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400" b="1" i="1">
                <a:solidFill>
                  <a:srgbClr val="222A35"/>
                </a:solidFill>
              </a:rPr>
              <a:t>Trabajando por la democracia y haciendo que la democracia dé resultados</a:t>
            </a:r>
            <a:endParaRPr sz="1400" b="1" i="1">
              <a:solidFill>
                <a:srgbClr val="222A35"/>
              </a:solidFill>
            </a:endParaRPr>
          </a:p>
        </p:txBody>
      </p:sp>
      <p:pic>
        <p:nvPicPr>
          <p:cNvPr id="111" name="Google Shape;111;p17"/>
          <p:cNvPicPr preferRelativeResize="0"/>
          <p:nvPr/>
        </p:nvPicPr>
        <p:blipFill rotWithShape="1">
          <a:blip r:embed="rId4">
            <a:alphaModFix/>
          </a:blip>
          <a:srcRect b="55012"/>
          <a:stretch/>
        </p:blipFill>
        <p:spPr>
          <a:xfrm>
            <a:off x="9274902" y="168925"/>
            <a:ext cx="2102848" cy="7324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8"/>
          <p:cNvSpPr txBox="1">
            <a:spLocks noGrp="1"/>
          </p:cNvSpPr>
          <p:nvPr>
            <p:ph type="ftr" idx="11"/>
          </p:nvPr>
        </p:nvSpPr>
        <p:spPr>
          <a:xfrm>
            <a:off x="1524000" y="6230983"/>
            <a:ext cx="9143999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400" b="1" i="1">
                <a:solidFill>
                  <a:srgbClr val="222A35"/>
                </a:solidFill>
              </a:rPr>
              <a:t>Trabajando por la democracia y haciendo que la democracia dé resultados</a:t>
            </a:r>
            <a:endParaRPr sz="1400" b="1" i="1">
              <a:solidFill>
                <a:srgbClr val="222A35"/>
              </a:solidFill>
            </a:endParaRPr>
          </a:p>
        </p:txBody>
      </p:sp>
      <p:pic>
        <p:nvPicPr>
          <p:cNvPr id="118" name="Google Shape;118;p18"/>
          <p:cNvPicPr preferRelativeResize="0"/>
          <p:nvPr/>
        </p:nvPicPr>
        <p:blipFill rotWithShape="1">
          <a:blip r:embed="rId4">
            <a:alphaModFix/>
          </a:blip>
          <a:srcRect b="55012"/>
          <a:stretch/>
        </p:blipFill>
        <p:spPr>
          <a:xfrm>
            <a:off x="9274902" y="168925"/>
            <a:ext cx="2102848" cy="7324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>
            <a:spLocks noGrp="1"/>
          </p:cNvSpPr>
          <p:nvPr>
            <p:ph type="ftr" idx="11"/>
          </p:nvPr>
        </p:nvSpPr>
        <p:spPr>
          <a:xfrm>
            <a:off x="1524000" y="6230983"/>
            <a:ext cx="9143999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400" b="1" i="1">
                <a:solidFill>
                  <a:srgbClr val="222A35"/>
                </a:solidFill>
              </a:rPr>
              <a:t>Trabajando por la democracia y haciendo que la democracia dé resultados</a:t>
            </a:r>
            <a:endParaRPr sz="1400" b="1" i="1">
              <a:solidFill>
                <a:srgbClr val="222A35"/>
              </a:solidFill>
            </a:endParaRPr>
          </a:p>
        </p:txBody>
      </p:sp>
      <p:pic>
        <p:nvPicPr>
          <p:cNvPr id="129" name="Google Shape;12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31175" y="-92825"/>
            <a:ext cx="12357077" cy="6950826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0"/>
          <p:cNvSpPr txBox="1">
            <a:spLocks noGrp="1"/>
          </p:cNvSpPr>
          <p:nvPr>
            <p:ph type="ftr" idx="11"/>
          </p:nvPr>
        </p:nvSpPr>
        <p:spPr>
          <a:xfrm>
            <a:off x="1676400" y="6154783"/>
            <a:ext cx="9144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400" b="1" i="1">
                <a:solidFill>
                  <a:srgbClr val="222A35"/>
                </a:solidFill>
              </a:rPr>
              <a:t>Trabajando por la democracia y haciendo que la democracia dé resultados</a:t>
            </a:r>
            <a:endParaRPr sz="1400" b="1" i="1">
              <a:solidFill>
                <a:srgbClr val="222A35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</Words>
  <Application>Microsoft Office PowerPoint</Application>
  <PresentationFormat>Panorámica</PresentationFormat>
  <Paragraphs>10</Paragraphs>
  <Slides>15</Slides>
  <Notes>15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8" baseType="lpstr">
      <vt:lpstr>Arial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Xochitl Lara</dc:creator>
  <cp:lastModifiedBy>OFICINA-TCO-10-02</cp:lastModifiedBy>
  <cp:revision>1</cp:revision>
  <dcterms:modified xsi:type="dcterms:W3CDTF">2019-03-07T20:59:38Z</dcterms:modified>
</cp:coreProperties>
</file>